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63" r:id="rId2"/>
    <p:sldId id="472" r:id="rId3"/>
    <p:sldId id="475" r:id="rId4"/>
    <p:sldId id="473" r:id="rId5"/>
    <p:sldId id="474" r:id="rId6"/>
    <p:sldId id="4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c2f9335-c2f2-4d02-8dd9-d350dbe4f3a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c2f9335-c2f2-4d02-8dd9-d350dbe4f3a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Culture</a:t>
            </a:r>
            <a:r>
              <a:rPr lang="hr-HR" sz="2800" dirty="0"/>
              <a:t> spot 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colours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Canada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116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ćeš lekciji usporediti godišnja doba u Kanadi i u Hrvatskoj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ECD838-1C10-4007-8B99-716E4FCF06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211" y="2868078"/>
            <a:ext cx="2502337" cy="3271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F36392-2C62-42CB-8324-C6C862D063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3577" y="2868078"/>
            <a:ext cx="2646885" cy="3460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25CAD-B290-47C4-9FE7-FC4D2B2E36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37825" cy="6847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180AF0-CAD4-49C2-995C-8DDBEEA5EB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176" y="2878811"/>
            <a:ext cx="4971245" cy="3968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6ACFE-3CF5-4202-8A7D-AA0568D8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76" y="280909"/>
            <a:ext cx="5894773" cy="29949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Visit</a:t>
            </a:r>
            <a:r>
              <a:rPr lang="hr-HR" dirty="0" smtClean="0"/>
              <a:t> </a:t>
            </a:r>
            <a:r>
              <a:rPr lang="hr-HR" dirty="0"/>
              <a:t>e-</a:t>
            </a:r>
            <a:r>
              <a:rPr lang="hr-HR" dirty="0" err="1"/>
              <a:t>sefra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watch</a:t>
            </a:r>
            <a:r>
              <a:rPr lang="hr-HR" dirty="0"/>
              <a:t> a short video </a:t>
            </a:r>
            <a:r>
              <a:rPr lang="hr-HR" dirty="0" err="1"/>
              <a:t>about</a:t>
            </a:r>
            <a:r>
              <a:rPr lang="hr-HR" dirty="0"/>
              <a:t> Canada.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10 </a:t>
            </a:r>
            <a:r>
              <a:rPr lang="hr-HR" dirty="0" err="1"/>
              <a:t>things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video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represent</a:t>
            </a:r>
            <a:r>
              <a:rPr lang="hr-HR" dirty="0"/>
              <a:t> Canada.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hlinkClick r:id="rId4"/>
              </a:rPr>
              <a:t>https://www.e-sfera.hr/dodatni-digitalni-sadrzaji/ec2f9335-c2f2-4d02-8dd9-d350dbe4f3a9/</a:t>
            </a:r>
            <a:endParaRPr lang="hr-HR" sz="26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65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25CAD-B290-47C4-9FE7-FC4D2B2E36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37825" cy="6847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4DA015-1BA4-44D4-85CC-BF9FEF4C90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189" y="-1"/>
            <a:ext cx="5237824" cy="6847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6ACFE-3CF5-4202-8A7D-AA0568D8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133" y="10306"/>
            <a:ext cx="5894773" cy="201840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 err="1"/>
              <a:t>Task</a:t>
            </a:r>
            <a:r>
              <a:rPr lang="hr-HR" dirty="0"/>
              <a:t> 1: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.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season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choose</a:t>
            </a:r>
            <a:r>
              <a:rPr lang="hr-HR" dirty="0"/>
              <a:t> to </a:t>
            </a:r>
            <a:r>
              <a:rPr lang="hr-HR" dirty="0" err="1"/>
              <a:t>visit</a:t>
            </a:r>
            <a:r>
              <a:rPr lang="hr-HR" dirty="0"/>
              <a:t> Canada? 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09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A1B18-A284-4FEC-B35A-269148AB3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75" y="351932"/>
            <a:ext cx="5814875" cy="3438833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Compare</a:t>
            </a:r>
            <a:r>
              <a:rPr lang="hr-HR" dirty="0"/>
              <a:t> </a:t>
            </a:r>
            <a:r>
              <a:rPr lang="hr-HR" dirty="0" err="1"/>
              <a:t>seasons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Canada to </a:t>
            </a:r>
            <a:r>
              <a:rPr lang="hr-HR" dirty="0" err="1"/>
              <a:t>seasons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2: Make a poster </a:t>
            </a:r>
            <a:r>
              <a:rPr lang="hr-HR" i="1" dirty="0" err="1"/>
              <a:t>Colours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Croatia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describe</a:t>
            </a:r>
            <a:r>
              <a:rPr lang="hr-HR" dirty="0"/>
              <a:t> Croatia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seasons</a:t>
            </a:r>
            <a:r>
              <a:rPr lang="hr-HR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5DE239-6A45-4FB6-9BB9-EB8022553E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46703" cy="6859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A6F3BF-F5D0-4663-AE33-314ACE7EE6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8768" y="4190501"/>
            <a:ext cx="3025999" cy="21755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75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CE48A-AAD5-4790-92A3-1CDB87E7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5" y="787400"/>
            <a:ext cx="4124325" cy="2641600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83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677FA6-4B25-4FDD-834C-0AD2442CF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675"/>
          <a:stretch/>
        </p:blipFill>
        <p:spPr>
          <a:xfrm>
            <a:off x="1546459" y="0"/>
            <a:ext cx="5263915" cy="68818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047CAF0-15E3-4159-8D62-29C4024F4A7A}"/>
              </a:ext>
            </a:extLst>
          </p:cNvPr>
          <p:cNvSpPr/>
          <p:nvPr/>
        </p:nvSpPr>
        <p:spPr>
          <a:xfrm>
            <a:off x="2061099" y="2108200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5C73D5-EB24-433F-AEA8-88DFE726A594}"/>
              </a:ext>
            </a:extLst>
          </p:cNvPr>
          <p:cNvSpPr/>
          <p:nvPr/>
        </p:nvSpPr>
        <p:spPr>
          <a:xfrm>
            <a:off x="2061099" y="1146699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FCA00FD-6A01-416B-81CE-06B15B289F54}"/>
              </a:ext>
            </a:extLst>
          </p:cNvPr>
          <p:cNvSpPr/>
          <p:nvPr/>
        </p:nvSpPr>
        <p:spPr>
          <a:xfrm>
            <a:off x="2061099" y="3003611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7CDA017-93E2-4168-8A43-668463828D44}"/>
              </a:ext>
            </a:extLst>
          </p:cNvPr>
          <p:cNvSpPr/>
          <p:nvPr/>
        </p:nvSpPr>
        <p:spPr>
          <a:xfrm>
            <a:off x="4129820" y="3733060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32DAED7-5381-45B3-A374-6F477595C628}"/>
              </a:ext>
            </a:extLst>
          </p:cNvPr>
          <p:cNvSpPr/>
          <p:nvPr/>
        </p:nvSpPr>
        <p:spPr>
          <a:xfrm>
            <a:off x="4107402" y="3303298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66C505-DA30-4831-9E30-FB425C9E11BE}"/>
              </a:ext>
            </a:extLst>
          </p:cNvPr>
          <p:cNvSpPr/>
          <p:nvPr/>
        </p:nvSpPr>
        <p:spPr>
          <a:xfrm>
            <a:off x="2061099" y="4552765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8440024-21A3-4D9F-AEEB-002709686042}"/>
              </a:ext>
            </a:extLst>
          </p:cNvPr>
          <p:cNvSpPr/>
          <p:nvPr/>
        </p:nvSpPr>
        <p:spPr>
          <a:xfrm>
            <a:off x="3045040" y="4175464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1C0E6D5-F413-4704-9256-32ED1322BAAC}"/>
              </a:ext>
            </a:extLst>
          </p:cNvPr>
          <p:cNvSpPr/>
          <p:nvPr/>
        </p:nvSpPr>
        <p:spPr>
          <a:xfrm>
            <a:off x="3045040" y="4841289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53A7B6D-D900-48CF-B15B-B1CF62A24E9B}"/>
              </a:ext>
            </a:extLst>
          </p:cNvPr>
          <p:cNvSpPr/>
          <p:nvPr/>
        </p:nvSpPr>
        <p:spPr>
          <a:xfrm>
            <a:off x="2061099" y="5265938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78EA187-D480-4631-9603-D401BEA89F2F}"/>
              </a:ext>
            </a:extLst>
          </p:cNvPr>
          <p:cNvSpPr/>
          <p:nvPr/>
        </p:nvSpPr>
        <p:spPr>
          <a:xfrm>
            <a:off x="4129820" y="6288350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98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kumimoji="0" lang="hr-HR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https://www.e-sfera.hr/dodatni-digitalni-sadrzaji/ec2f9335-c2f2-4d02-8dd9-d350dbe4f3a9/</a:t>
            </a:r>
            <a:endParaRPr kumimoji="0" lang="hr-HR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113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Unit 4: Culture spot 4  The colours of Canada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228</cp:revision>
  <dcterms:created xsi:type="dcterms:W3CDTF">2021-09-01T06:25:32Z</dcterms:created>
  <dcterms:modified xsi:type="dcterms:W3CDTF">2022-02-16T11:54:49Z</dcterms:modified>
</cp:coreProperties>
</file>